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361" r:id="rId2"/>
    <p:sldId id="362" r:id="rId3"/>
    <p:sldId id="368" r:id="rId4"/>
    <p:sldId id="369" r:id="rId5"/>
    <p:sldId id="372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</p:sldIdLst>
  <p:sldSz cx="9144000" cy="6858000" type="screen4x3"/>
  <p:notesSz cx="6794500" cy="9931400"/>
  <p:defaultTextStyle>
    <a:defPPr>
      <a:defRPr lang="sk-SK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ath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FF0000"/>
    <a:srgbClr val="3333FF"/>
    <a:srgbClr val="3366FF"/>
    <a:srgbClr val="3399FF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4" autoAdjust="0"/>
    <p:restoredTop sz="94660"/>
  </p:normalViewPr>
  <p:slideViewPr>
    <p:cSldViewPr>
      <p:cViewPr varScale="1">
        <p:scale>
          <a:sx n="108" d="100"/>
          <a:sy n="108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t" anchorCtr="0" compatLnSpc="1">
            <a:prstTxWarp prst="textNoShape">
              <a:avLst/>
            </a:prstTxWarp>
          </a:bodyPr>
          <a:lstStyle>
            <a:lvl1pPr defTabSz="91247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t" anchorCtr="0" compatLnSpc="1">
            <a:prstTxWarp prst="textNoShape">
              <a:avLst/>
            </a:prstTxWarp>
          </a:bodyPr>
          <a:lstStyle>
            <a:lvl1pPr algn="r" defTabSz="91247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b" anchorCtr="0" compatLnSpc="1">
            <a:prstTxWarp prst="textNoShape">
              <a:avLst/>
            </a:prstTxWarp>
          </a:bodyPr>
          <a:lstStyle>
            <a:lvl1pPr defTabSz="91247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b" anchorCtr="0" compatLnSpc="1">
            <a:prstTxWarp prst="textNoShape">
              <a:avLst/>
            </a:prstTxWarp>
          </a:bodyPr>
          <a:lstStyle>
            <a:lvl1pPr algn="r" defTabSz="9112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DB6E42F4-1A09-4317-8B67-09CD6C862F6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t" anchorCtr="0" compatLnSpc="1">
            <a:prstTxWarp prst="textNoShape">
              <a:avLst/>
            </a:prstTxWarp>
          </a:bodyPr>
          <a:lstStyle>
            <a:lvl1pPr defTabSz="91247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t" anchorCtr="0" compatLnSpc="1">
            <a:prstTxWarp prst="textNoShape">
              <a:avLst/>
            </a:prstTxWarp>
          </a:bodyPr>
          <a:lstStyle>
            <a:lvl1pPr algn="r" defTabSz="91247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b" anchorCtr="0" compatLnSpc="1">
            <a:prstTxWarp prst="textNoShape">
              <a:avLst/>
            </a:prstTxWarp>
          </a:bodyPr>
          <a:lstStyle>
            <a:lvl1pPr defTabSz="91247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1" rIns="91323" bIns="45661" numCol="1" anchor="b" anchorCtr="0" compatLnSpc="1">
            <a:prstTxWarp prst="textNoShape">
              <a:avLst/>
            </a:prstTxWarp>
          </a:bodyPr>
          <a:lstStyle>
            <a:lvl1pPr algn="r" defTabSz="9112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21F36A24-7AC8-4C74-B1E4-6C809A76B6E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</p:grp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E37D5-F9E6-4482-8B09-C98EA28A44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905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BB725-DF60-49E2-B83F-6EC198911E8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284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8991-CEA5-4254-89FC-372FD78ECC1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9305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C77B8-A87A-41F2-BF5C-ABEDDFF1823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3013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2AF1C-C037-4ABD-9AF7-84D3D98EBDF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933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B9042-CADC-41F0-AA9B-F3ED3368180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017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1D35-7A7B-47C9-AC62-7092F869A9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0280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23023-AF3D-4DF7-824F-D1CFBE2C08C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7020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2CFAD-3815-4D2A-9184-C892A45A4D6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9227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8AE9E-96D0-40E5-9BF4-2335064BE4B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826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583C4-F3E7-4E2B-A2DD-4FE163951C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768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B2F7A-3032-4979-AF29-6A49E6A6E27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832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k-SK">
                <a:latin typeface="Latha" pitchFamily="2"/>
              </a:endParaRPr>
            </a:p>
          </p:txBody>
        </p:sp>
      </p:grp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1AB34F4-C975-4934-8464-57E0869260EB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266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66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11188" y="1773238"/>
            <a:ext cx="80645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b="1">
                <a:effectLst/>
                <a:latin typeface="Trebuchet MS" pitchFamily="34" charset="0"/>
              </a:rPr>
              <a:t>Opatrenie 2.1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Žiadateľ: 	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Obec Východná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Miesto realizácie: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Východná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Názov projektu: 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Obnova a modernizácia areálu  				folklórneho festivalu Východná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Výška NFP:		</a:t>
            </a:r>
            <a:r>
              <a:rPr lang="sk-SK" sz="2300" b="1">
                <a:effectLst/>
                <a:latin typeface="Trebuchet MS" pitchFamily="34" charset="0"/>
              </a:rPr>
              <a:t>95 mil. Sk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9750" y="4652963"/>
            <a:ext cx="8316913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k-SK" altLang="sk-SK" sz="2000" b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sk-SK" sz="23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altLang="sk-SK" sz="2300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Ciele projektu: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sk-SK" altLang="sk-SK" sz="200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Rekonštrukcia infraštruktúry areálu amfiteátra – pódium, hľadisko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sk-SK" altLang="sk-SK" sz="180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Rekonštrukcia a výstavba hygienického zariadenia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sk-SK" altLang="sk-SK" sz="200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Výstavba vyhliadkovej veže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sk-SK" altLang="sk-SK" sz="180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Výstavba predajných stánkov ľudových výrobkov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§"/>
            </a:pPr>
            <a:endParaRPr lang="sk-SK" altLang="sk-SK" sz="2000" b="1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55650" y="2133600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Podujatie Brána do histórie</a:t>
            </a:r>
          </a:p>
        </p:txBody>
      </p:sp>
      <p:pic>
        <p:nvPicPr>
          <p:cNvPr id="12292" name="Picture 4" descr="Podujat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21590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odujati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159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odujati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611188" y="2060575"/>
            <a:ext cx="80645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b="1">
                <a:effectLst/>
                <a:latin typeface="Trebuchet MS" pitchFamily="34" charset="0"/>
              </a:rPr>
              <a:t>Opatrenie 2.2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Žiadateľ: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	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Welness s.r.o.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Názov projektu: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Wellnes centrum Patince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Miesto realizácie: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Patince</a:t>
            </a:r>
            <a:endParaRPr lang="sk-SK" sz="23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Výška NFP: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		</a:t>
            </a:r>
            <a:r>
              <a:rPr lang="sk-SK" sz="2300" b="1">
                <a:effectLst/>
                <a:latin typeface="Trebuchet MS" pitchFamily="34" charset="0"/>
              </a:rPr>
              <a:t>80 mil. Sk</a:t>
            </a:r>
            <a:endParaRPr lang="sk-SK" sz="2300">
              <a:effectLst/>
              <a:latin typeface="Trebuchet MS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Ciele projektu: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sk-SK" sz="2000">
                <a:solidFill>
                  <a:srgbClr val="000000"/>
                </a:solidFill>
                <a:effectLst/>
                <a:latin typeface="Trebuchet MS" pitchFamily="34" charset="0"/>
              </a:rPr>
              <a:t> vybudovanie krytého aquaparku s termálnou vodou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sk-SK" sz="2000">
                <a:solidFill>
                  <a:srgbClr val="000000"/>
                </a:solidFill>
                <a:effectLst/>
                <a:latin typeface="Trebuchet MS" pitchFamily="34" charset="0"/>
              </a:rPr>
              <a:t> hotel 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276475"/>
            <a:ext cx="84248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Wellness centrum Patince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              bazény</a:t>
            </a:r>
          </a:p>
        </p:txBody>
      </p:sp>
      <p:pic>
        <p:nvPicPr>
          <p:cNvPr id="14340" name="Picture 4" descr="ATT00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3640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TT00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756025"/>
            <a:ext cx="42846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2205038"/>
            <a:ext cx="84248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Wellness centrum Patince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      hotelová časť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260725"/>
            <a:ext cx="37798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k-SK" altLang="sk-SK" sz="20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endParaRPr lang="sk-SK" altLang="sk-SK" sz="2000" b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5" name="Picture 5" descr="hotel 7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43243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otel 7753_kom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468153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8313" y="2133600"/>
            <a:ext cx="813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cs-CZ" altLang="sk-SK" b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9" descr="P1010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4789488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P10100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40088"/>
            <a:ext cx="482441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 descr="P1010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7413"/>
            <a:ext cx="45720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P10100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471646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16"/>
          <p:cNvSpPr>
            <a:spLocks noChangeArrowheads="1" noChangeShapeType="1" noTextEdit="1"/>
          </p:cNvSpPr>
          <p:nvPr/>
        </p:nvSpPr>
        <p:spPr bwMode="auto">
          <a:xfrm>
            <a:off x="5219700" y="5876925"/>
            <a:ext cx="33845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zrekonštruovaný amfiteáter</a:t>
            </a:r>
          </a:p>
        </p:txBody>
      </p:sp>
      <p:sp>
        <p:nvSpPr>
          <p:cNvPr id="5126" name="WordArt 17"/>
          <p:cNvSpPr>
            <a:spLocks noChangeArrowheads="1" noChangeShapeType="1" noTextEdit="1"/>
          </p:cNvSpPr>
          <p:nvPr/>
        </p:nvSpPr>
        <p:spPr bwMode="auto">
          <a:xfrm>
            <a:off x="250825" y="2205038"/>
            <a:ext cx="39719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výstavba predajných</a:t>
            </a:r>
          </a:p>
          <a:p>
            <a:pPr algn="ctr"/>
            <a:r>
              <a:rPr lang="sk-SK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stánkov ľudových výrobkov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835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Vyhliadková veža, dominanta areálu</a:t>
            </a:r>
          </a:p>
        </p:txBody>
      </p:sp>
      <p:pic>
        <p:nvPicPr>
          <p:cNvPr id="6148" name="Picture 9" descr="P101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48244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1188" y="2133600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Obnova vstupných brán</a:t>
            </a:r>
          </a:p>
        </p:txBody>
      </p:sp>
      <p:pic>
        <p:nvPicPr>
          <p:cNvPr id="7172" name="Picture 11" descr="P1010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33035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P1010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4383088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611188" y="2133600"/>
            <a:ext cx="8064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b="1">
                <a:effectLst/>
                <a:latin typeface="Trebuchet MS" pitchFamily="34" charset="0"/>
              </a:rPr>
              <a:t>Opatrenie 2.1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Žiadateľ: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	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Mesto Stará Ľubovňa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Názov projektu: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	</a:t>
            </a:r>
            <a:r>
              <a:rPr lang="sk-SK" sz="2300" b="1">
                <a:solidFill>
                  <a:srgbClr val="000099"/>
                </a:solidFill>
                <a:effectLst/>
                <a:latin typeface="Trebuchet MS" pitchFamily="34" charset="0"/>
              </a:rPr>
              <a:t>Symbióza šľachtickej, meštianskej a ľudovej kultúry v spoločnom produkte cestovného ruchu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sk-SK" b="1">
                <a:solidFill>
                  <a:srgbClr val="000000"/>
                </a:solidFill>
                <a:effectLst/>
                <a:latin typeface="Trebuchet MS" pitchFamily="34" charset="0"/>
              </a:rPr>
              <a:t>Výš</a:t>
            </a:r>
            <a:r>
              <a:rPr lang="en-US" b="1">
                <a:solidFill>
                  <a:srgbClr val="000000"/>
                </a:solidFill>
                <a:effectLst/>
                <a:latin typeface="Trebuchet MS" pitchFamily="34" charset="0"/>
              </a:rPr>
              <a:t>ka NFP</a:t>
            </a:r>
            <a:r>
              <a:rPr lang="sk-SK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sk-SK" sz="2300" b="1">
                <a:solidFill>
                  <a:srgbClr val="000000"/>
                </a:solidFill>
                <a:effectLst/>
                <a:latin typeface="Trebuchet MS" pitchFamily="34" charset="0"/>
              </a:rPr>
              <a:t>:</a:t>
            </a:r>
            <a:r>
              <a:rPr 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	</a:t>
            </a:r>
            <a:r>
              <a:rPr lang="sk-SK" sz="2300" b="1">
                <a:effectLst/>
                <a:latin typeface="Trebuchet MS" pitchFamily="34" charset="0"/>
              </a:rPr>
              <a:t>13 mil. Sk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8532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sk-SK" sz="23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sk-SK" altLang="sk-SK" sz="2300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Ciele projektu: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sk-SK" altLang="sk-SK" sz="200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 rekonštrukcia Meštianskeho domu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sk-SK" altLang="sk-SK" sz="200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 vybudovanie stredovekého Historického vojenského tábora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sk-SK" altLang="sk-SK" sz="200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 obnova lesoparku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 typeface="Wingdings" panose="05000000000000000000" pitchFamily="2" charset="2"/>
              <a:buChar char="§"/>
            </a:pPr>
            <a:endParaRPr lang="sk-SK" altLang="sk-SK" sz="2000" b="1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188" y="2133600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Rekonštrukcia Meštianskeho domu</a:t>
            </a:r>
          </a:p>
        </p:txBody>
      </p:sp>
      <p:pic>
        <p:nvPicPr>
          <p:cNvPr id="9220" name="Picture 4" descr="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78936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55950"/>
            <a:ext cx="43910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1188" y="242093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Obnova Lesoparku</a:t>
            </a:r>
          </a:p>
        </p:txBody>
      </p:sp>
      <p:pic>
        <p:nvPicPr>
          <p:cNvPr id="10244" name="Picture 4" descr="Lesopar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37893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A120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55988"/>
            <a:ext cx="4105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nernovy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989138"/>
            <a:ext cx="867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k-SK" altLang="sk-SK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Historický vojenský tábor</a:t>
            </a:r>
          </a:p>
        </p:txBody>
      </p:sp>
      <p:pic>
        <p:nvPicPr>
          <p:cNvPr id="11268" name="Picture 4" descr="Podujati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22336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odujati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0825" y="6165850"/>
            <a:ext cx="889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rgbClr val="FF0000"/>
                </a:solidFill>
                <a:latin typeface="Latha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Po ukončení realizácie projektu sa konalo podujatie Brána do histórie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sk-SK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ha" pitchFamily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sk-SK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ha" pitchFamily="2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5381</TotalTime>
  <Words>110</Words>
  <Application>Microsoft Office PowerPoint</Application>
  <PresentationFormat>Prezentácia na obrazovke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Latha</vt:lpstr>
      <vt:lpstr>Wingdings</vt:lpstr>
      <vt:lpstr>Arial Black</vt:lpstr>
      <vt:lpstr>Arial</vt:lpstr>
      <vt:lpstr>Trebuchet MS</vt:lpstr>
      <vt:lpstr>Vrstvy skla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SACR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rep</dc:creator>
  <cp:lastModifiedBy>Hronec Ondrej</cp:lastModifiedBy>
  <cp:revision>279</cp:revision>
  <dcterms:created xsi:type="dcterms:W3CDTF">2005-08-23T14:48:56Z</dcterms:created>
  <dcterms:modified xsi:type="dcterms:W3CDTF">2017-12-04T13:16:22Z</dcterms:modified>
</cp:coreProperties>
</file>